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2.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26"/>
  </p:notesMasterIdLst>
  <p:handoutMasterIdLst>
    <p:handoutMasterId r:id="rId27"/>
  </p:handoutMasterIdLst>
  <p:sldIdLst>
    <p:sldId id="2147468422" r:id="rId17"/>
    <p:sldId id="2147469841" r:id="rId18"/>
    <p:sldId id="2147469854" r:id="rId19"/>
    <p:sldId id="2147469857" r:id="rId20"/>
    <p:sldId id="2147469858" r:id="rId21"/>
    <p:sldId id="2147469859" r:id="rId22"/>
    <p:sldId id="2147469860" r:id="rId23"/>
    <p:sldId id="2147469848" r:id="rId24"/>
    <p:sldId id="2076137535" r:id="rId25"/>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99C0D-73C2-46B0-8106-683D8D3867C2}" v="178" dt="2023-05-09T12:27:51.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82" autoAdjust="0"/>
    <p:restoredTop sz="96256" autoAdjust="0"/>
  </p:normalViewPr>
  <p:slideViewPr>
    <p:cSldViewPr snapToGrid="0">
      <p:cViewPr>
        <p:scale>
          <a:sx n="94" d="100"/>
          <a:sy n="94" d="100"/>
        </p:scale>
        <p:origin x="33" y="408"/>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5/9/2023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5/9/2023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306258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74848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13928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6</a:t>
            </a:fld>
            <a:endParaRPr lang="en-US" dirty="0"/>
          </a:p>
        </p:txBody>
      </p:sp>
    </p:spTree>
    <p:extLst>
      <p:ext uri="{BB962C8B-B14F-4D97-AF65-F5344CB8AC3E}">
        <p14:creationId xmlns:p14="http://schemas.microsoft.com/office/powerpoint/2010/main" val="344151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167110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5/9/2023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5/9/2023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5/9/2023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5/9/2023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67.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oleObject" Target="../embeddings/oleObject1.bin"/><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tags" Target="../tags/tag2.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theme" Target="../theme/theme1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theme" Target="../theme/theme11.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theme" Target="../theme/theme12.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image" Target="../media/image6.emf"/><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theme" Target="../theme/theme13.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8" Type="http://schemas.openxmlformats.org/officeDocument/2006/relationships/slideLayout" Target="../slideLayouts/slideLayout387.xml"/><Relationship Id="rId3"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theme" Target="../theme/theme9.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xml"/><Relationship Id="rId1" Type="http://schemas.openxmlformats.org/officeDocument/2006/relationships/slideLayout" Target="../slideLayouts/slideLayout278.xml"/><Relationship Id="rId6" Type="http://schemas.openxmlformats.org/officeDocument/2006/relationships/image" Target="../media/image84.emf"/><Relationship Id="rId5" Type="http://schemas.openxmlformats.org/officeDocument/2006/relationships/image" Target="../media/image83.emf"/><Relationship Id="rId10" Type="http://schemas.openxmlformats.org/officeDocument/2006/relationships/image" Target="../media/image88.emf"/><Relationship Id="rId4" Type="http://schemas.openxmlformats.org/officeDocument/2006/relationships/image" Target="../media/image82.emf"/><Relationship Id="rId9" Type="http://schemas.openxmlformats.org/officeDocument/2006/relationships/image" Target="../media/image87.emf"/></Relationships>
</file>

<file path=ppt/slides/_rels/slide4.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83.emf"/><Relationship Id="rId3" Type="http://schemas.openxmlformats.org/officeDocument/2006/relationships/image" Target="../media/image81.emf"/><Relationship Id="rId7" Type="http://schemas.openxmlformats.org/officeDocument/2006/relationships/image" Target="../media/image86.emf"/><Relationship Id="rId12" Type="http://schemas.openxmlformats.org/officeDocument/2006/relationships/image" Target="../media/image93.emf"/><Relationship Id="rId2" Type="http://schemas.openxmlformats.org/officeDocument/2006/relationships/notesSlide" Target="../notesSlides/notesSlide4.xml"/><Relationship Id="rId1" Type="http://schemas.openxmlformats.org/officeDocument/2006/relationships/slideLayout" Target="../slideLayouts/slideLayout278.xml"/><Relationship Id="rId6" Type="http://schemas.openxmlformats.org/officeDocument/2006/relationships/image" Target="../media/image84.emf"/><Relationship Id="rId11" Type="http://schemas.openxmlformats.org/officeDocument/2006/relationships/image" Target="../media/image87.emf"/><Relationship Id="rId5" Type="http://schemas.openxmlformats.org/officeDocument/2006/relationships/image" Target="../media/image82.emf"/><Relationship Id="rId15" Type="http://schemas.openxmlformats.org/officeDocument/2006/relationships/image" Target="../media/image88.emf"/><Relationship Id="rId10" Type="http://schemas.openxmlformats.org/officeDocument/2006/relationships/image" Target="../media/image92.emf"/><Relationship Id="rId4" Type="http://schemas.openxmlformats.org/officeDocument/2006/relationships/image" Target="../media/image89.emf"/><Relationship Id="rId9" Type="http://schemas.openxmlformats.org/officeDocument/2006/relationships/image" Target="../media/image91.emf"/><Relationship Id="rId14" Type="http://schemas.openxmlformats.org/officeDocument/2006/relationships/image" Target="../media/image85.emf"/></Relationships>
</file>

<file path=ppt/slides/_rels/slide5.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91.emf"/><Relationship Id="rId18" Type="http://schemas.openxmlformats.org/officeDocument/2006/relationships/image" Target="../media/image96.emf"/><Relationship Id="rId3" Type="http://schemas.openxmlformats.org/officeDocument/2006/relationships/image" Target="../media/image94.emf"/><Relationship Id="rId7" Type="http://schemas.openxmlformats.org/officeDocument/2006/relationships/image" Target="../media/image82.emf"/><Relationship Id="rId12" Type="http://schemas.openxmlformats.org/officeDocument/2006/relationships/image" Target="../media/image90.emf"/><Relationship Id="rId17" Type="http://schemas.openxmlformats.org/officeDocument/2006/relationships/image" Target="../media/image88.emf"/><Relationship Id="rId2" Type="http://schemas.openxmlformats.org/officeDocument/2006/relationships/notesSlide" Target="../notesSlides/notesSlide5.xml"/><Relationship Id="rId16" Type="http://schemas.openxmlformats.org/officeDocument/2006/relationships/image" Target="../media/image93.emf"/><Relationship Id="rId1" Type="http://schemas.openxmlformats.org/officeDocument/2006/relationships/slideLayout" Target="../slideLayouts/slideLayout278.xml"/><Relationship Id="rId6" Type="http://schemas.openxmlformats.org/officeDocument/2006/relationships/image" Target="../media/image95.emf"/><Relationship Id="rId11" Type="http://schemas.openxmlformats.org/officeDocument/2006/relationships/image" Target="../media/image86.emf"/><Relationship Id="rId5" Type="http://schemas.openxmlformats.org/officeDocument/2006/relationships/image" Target="../media/image89.emf"/><Relationship Id="rId15" Type="http://schemas.openxmlformats.org/officeDocument/2006/relationships/image" Target="../media/image87.emf"/><Relationship Id="rId10" Type="http://schemas.openxmlformats.org/officeDocument/2006/relationships/image" Target="../media/image85.emf"/><Relationship Id="rId4" Type="http://schemas.openxmlformats.org/officeDocument/2006/relationships/image" Target="../media/image81.emf"/><Relationship Id="rId9" Type="http://schemas.openxmlformats.org/officeDocument/2006/relationships/image" Target="../media/image84.emf"/><Relationship Id="rId14" Type="http://schemas.openxmlformats.org/officeDocument/2006/relationships/image" Target="../media/image92.emf"/></Relationships>
</file>

<file path=ppt/slides/_rels/slide6.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91.emf"/><Relationship Id="rId18" Type="http://schemas.openxmlformats.org/officeDocument/2006/relationships/image" Target="../media/image96.emf"/><Relationship Id="rId3" Type="http://schemas.openxmlformats.org/officeDocument/2006/relationships/image" Target="../media/image94.emf"/><Relationship Id="rId7" Type="http://schemas.openxmlformats.org/officeDocument/2006/relationships/image" Target="../media/image82.emf"/><Relationship Id="rId12" Type="http://schemas.openxmlformats.org/officeDocument/2006/relationships/image" Target="../media/image90.emf"/><Relationship Id="rId17" Type="http://schemas.openxmlformats.org/officeDocument/2006/relationships/image" Target="../media/image88.emf"/><Relationship Id="rId2" Type="http://schemas.openxmlformats.org/officeDocument/2006/relationships/notesSlide" Target="../notesSlides/notesSlide6.xml"/><Relationship Id="rId16" Type="http://schemas.openxmlformats.org/officeDocument/2006/relationships/image" Target="../media/image93.emf"/><Relationship Id="rId1" Type="http://schemas.openxmlformats.org/officeDocument/2006/relationships/slideLayout" Target="../slideLayouts/slideLayout278.xml"/><Relationship Id="rId6" Type="http://schemas.openxmlformats.org/officeDocument/2006/relationships/image" Target="../media/image95.emf"/><Relationship Id="rId11" Type="http://schemas.openxmlformats.org/officeDocument/2006/relationships/image" Target="../media/image86.emf"/><Relationship Id="rId5" Type="http://schemas.openxmlformats.org/officeDocument/2006/relationships/image" Target="../media/image89.emf"/><Relationship Id="rId15" Type="http://schemas.openxmlformats.org/officeDocument/2006/relationships/image" Target="../media/image87.emf"/><Relationship Id="rId10" Type="http://schemas.openxmlformats.org/officeDocument/2006/relationships/image" Target="../media/image85.emf"/><Relationship Id="rId19" Type="http://schemas.openxmlformats.org/officeDocument/2006/relationships/image" Target="../media/image97.emf"/><Relationship Id="rId4" Type="http://schemas.openxmlformats.org/officeDocument/2006/relationships/image" Target="../media/image81.emf"/><Relationship Id="rId9" Type="http://schemas.openxmlformats.org/officeDocument/2006/relationships/image" Target="../media/image84.emf"/><Relationship Id="rId14" Type="http://schemas.openxmlformats.org/officeDocument/2006/relationships/image" Target="../media/image92.emf"/></Relationships>
</file>

<file path=ppt/slides/_rels/slide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7.xml"/><Relationship Id="rId1" Type="http://schemas.openxmlformats.org/officeDocument/2006/relationships/slideLayout" Target="../slideLayouts/slideLayout278.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8.xml"/><Relationship Id="rId1" Type="http://schemas.openxmlformats.org/officeDocument/2006/relationships/slideLayout" Target="../slideLayouts/slideLayout207.xml"/></Relationships>
</file>

<file path=ppt/slides/_rels/slide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28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Information Protection</a:t>
            </a:r>
          </a:p>
        </p:txBody>
      </p:sp>
      <p:sp>
        <p:nvSpPr>
          <p:cNvPr id="5" name="Text Placeholder 4"/>
          <p:cNvSpPr>
            <a:spLocks noGrp="1"/>
          </p:cNvSpPr>
          <p:nvPr>
            <p:ph type="body" sz="quarter" idx="12"/>
          </p:nvPr>
        </p:nvSpPr>
        <p:spPr>
          <a:xfrm>
            <a:off x="554245" y="5233179"/>
            <a:ext cx="7184036" cy="584775"/>
          </a:xfrm>
        </p:spPr>
        <p:txBody>
          <a:bodyPr/>
          <a:lstStyle/>
          <a:p>
            <a:r>
              <a:rPr lang="en-US" sz="1800" dirty="0"/>
              <a:t>Thierry Matusiak - Information Protection Architect</a:t>
            </a:r>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5" y="6632953"/>
            <a:ext cx="1410907" cy="153888"/>
          </a:xfrm>
          <a:prstGeom prst="rect">
            <a:avLst/>
          </a:prstGeom>
          <a:noFill/>
        </p:spPr>
        <p:txBody>
          <a:bodyPr wrap="square" lIns="0" tIns="0" rIns="0" bIns="0" rtlCol="0">
            <a:spAutoFit/>
          </a:bodyPr>
          <a:lstStyle/>
          <a:p>
            <a:pPr algn="l"/>
            <a:r>
              <a:rPr lang="en-US" sz="1000" dirty="0"/>
              <a:t>Version : 2023-05-07</a:t>
            </a:r>
          </a:p>
        </p:txBody>
      </p:sp>
    </p:spTree>
    <p:extLst>
      <p:ext uri="{BB962C8B-B14F-4D97-AF65-F5344CB8AC3E}">
        <p14:creationId xmlns:p14="http://schemas.microsoft.com/office/powerpoint/2010/main" val="2684188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107996"/>
          </a:xfrm>
          <a:prstGeom prst="rect">
            <a:avLst/>
          </a:prstGeom>
          <a:noFill/>
        </p:spPr>
        <p:txBody>
          <a:bodyPr wrap="square" lIns="0" tIns="0" rIns="0" bIns="0" rtlCol="0">
            <a:spAutoFit/>
          </a:bodyPr>
          <a:lstStyle/>
          <a:p>
            <a:pPr algn="ctr"/>
            <a:r>
              <a:rPr lang="en-US" sz="3600" i="1" dirty="0"/>
              <a:t>Use Sensitivity Labels &amp; Encryption </a:t>
            </a:r>
          </a:p>
          <a:p>
            <a:pPr algn="ctr"/>
            <a:r>
              <a:rPr lang="en-US" sz="3600" i="1" dirty="0"/>
              <a:t>to protect your M365 data </a:t>
            </a:r>
          </a:p>
        </p:txBody>
      </p:sp>
      <p:sp>
        <p:nvSpPr>
          <p:cNvPr id="2" name="TextBox 1">
            <a:extLst>
              <a:ext uri="{FF2B5EF4-FFF2-40B4-BE49-F238E27FC236}">
                <a16:creationId xmlns:a16="http://schemas.microsoft.com/office/drawing/2014/main" id="{8DFA78AE-6998-39C1-FAAC-7D5B4308267D}"/>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Protection </a:t>
            </a:r>
            <a:r>
              <a:rPr kumimoji="0" lang="en-US" sz="2000" b="0" i="0" u="none" strike="noStrike" kern="1200" cap="none" spc="0" normalizeH="0" baseline="0" noProof="0" dirty="0">
                <a:ln>
                  <a:noFill/>
                </a:ln>
                <a:solidFill>
                  <a:srgbClr val="FFFFFF"/>
                </a:solidFill>
                <a:effectLst/>
                <a:uLnTx/>
                <a:uFillTx/>
                <a:latin typeface="Segoe UI"/>
                <a:ea typeface="+mn-ea"/>
                <a:cs typeface="+mn-cs"/>
              </a:rPr>
              <a:t>– Definition</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Protection </a:t>
            </a:r>
            <a:r>
              <a:rPr kumimoji="0" lang="en-US" sz="2000" b="0" i="0" u="none" strike="noStrike" kern="1200" cap="none" spc="0" normalizeH="0" baseline="0" noProof="0" dirty="0">
                <a:ln>
                  <a:noFill/>
                </a:ln>
                <a:solidFill>
                  <a:srgbClr val="FFFFFF"/>
                </a:solidFill>
                <a:effectLst/>
                <a:uLnTx/>
                <a:uFillTx/>
                <a:latin typeface="Segoe UI"/>
                <a:ea typeface="+mn-ea"/>
                <a:cs typeface="+mn-cs"/>
              </a:rPr>
              <a:t>– Summary</a:t>
            </a:r>
          </a:p>
        </p:txBody>
      </p:sp>
      <p:pic>
        <p:nvPicPr>
          <p:cNvPr id="3" name="Picture 2">
            <a:extLst>
              <a:ext uri="{FF2B5EF4-FFF2-40B4-BE49-F238E27FC236}">
                <a16:creationId xmlns:a16="http://schemas.microsoft.com/office/drawing/2014/main" id="{91500006-388F-23B4-0AB5-39E627019600}"/>
              </a:ext>
            </a:extLst>
          </p:cNvPr>
          <p:cNvPicPr>
            <a:picLocks noChangeAspect="1"/>
          </p:cNvPicPr>
          <p:nvPr/>
        </p:nvPicPr>
        <p:blipFill>
          <a:blip r:embed="rId3"/>
          <a:stretch>
            <a:fillRect/>
          </a:stretch>
        </p:blipFill>
        <p:spPr>
          <a:xfrm>
            <a:off x="7072046" y="659847"/>
            <a:ext cx="2819400" cy="433388"/>
          </a:xfrm>
          <a:prstGeom prst="rect">
            <a:avLst/>
          </a:prstGeom>
        </p:spPr>
      </p:pic>
      <p:pic>
        <p:nvPicPr>
          <p:cNvPr id="5" name="Picture 4">
            <a:extLst>
              <a:ext uri="{FF2B5EF4-FFF2-40B4-BE49-F238E27FC236}">
                <a16:creationId xmlns:a16="http://schemas.microsoft.com/office/drawing/2014/main" id="{D961F281-50FB-AC41-F7FA-7D43D2A0E81C}"/>
              </a:ext>
            </a:extLst>
          </p:cNvPr>
          <p:cNvPicPr>
            <a:picLocks noChangeAspect="1"/>
          </p:cNvPicPr>
          <p:nvPr/>
        </p:nvPicPr>
        <p:blipFill>
          <a:blip r:embed="rId4"/>
          <a:stretch>
            <a:fillRect/>
          </a:stretch>
        </p:blipFill>
        <p:spPr>
          <a:xfrm>
            <a:off x="5706947" y="1092770"/>
            <a:ext cx="990600" cy="671513"/>
          </a:xfrm>
          <a:prstGeom prst="rect">
            <a:avLst/>
          </a:prstGeom>
        </p:spPr>
      </p:pic>
      <p:pic>
        <p:nvPicPr>
          <p:cNvPr id="6" name="Picture 5">
            <a:extLst>
              <a:ext uri="{FF2B5EF4-FFF2-40B4-BE49-F238E27FC236}">
                <a16:creationId xmlns:a16="http://schemas.microsoft.com/office/drawing/2014/main" id="{765F5049-2475-B755-B0AE-D3950C8CA9A7}"/>
              </a:ext>
            </a:extLst>
          </p:cNvPr>
          <p:cNvPicPr>
            <a:picLocks noChangeAspect="1"/>
          </p:cNvPicPr>
          <p:nvPr/>
        </p:nvPicPr>
        <p:blipFill>
          <a:blip r:embed="rId5"/>
          <a:stretch>
            <a:fillRect/>
          </a:stretch>
        </p:blipFill>
        <p:spPr>
          <a:xfrm>
            <a:off x="574438" y="973136"/>
            <a:ext cx="4710113" cy="809625"/>
          </a:xfrm>
          <a:prstGeom prst="rect">
            <a:avLst/>
          </a:prstGeom>
        </p:spPr>
      </p:pic>
      <p:pic>
        <p:nvPicPr>
          <p:cNvPr id="7" name="Picture 6">
            <a:extLst>
              <a:ext uri="{FF2B5EF4-FFF2-40B4-BE49-F238E27FC236}">
                <a16:creationId xmlns:a16="http://schemas.microsoft.com/office/drawing/2014/main" id="{3C9DE31F-3FB8-52B6-4D5A-0F2ABCD54A77}"/>
              </a:ext>
            </a:extLst>
          </p:cNvPr>
          <p:cNvPicPr>
            <a:picLocks noChangeAspect="1"/>
          </p:cNvPicPr>
          <p:nvPr/>
        </p:nvPicPr>
        <p:blipFill>
          <a:blip r:embed="rId6"/>
          <a:stretch>
            <a:fillRect/>
          </a:stretch>
        </p:blipFill>
        <p:spPr>
          <a:xfrm>
            <a:off x="6680755" y="1040442"/>
            <a:ext cx="2581275" cy="557213"/>
          </a:xfrm>
          <a:prstGeom prst="rect">
            <a:avLst/>
          </a:prstGeom>
        </p:spPr>
      </p:pic>
      <p:pic>
        <p:nvPicPr>
          <p:cNvPr id="8" name="Picture 7">
            <a:extLst>
              <a:ext uri="{FF2B5EF4-FFF2-40B4-BE49-F238E27FC236}">
                <a16:creationId xmlns:a16="http://schemas.microsoft.com/office/drawing/2014/main" id="{5E051F4F-2C83-B761-436F-782C29591C5E}"/>
              </a:ext>
            </a:extLst>
          </p:cNvPr>
          <p:cNvPicPr>
            <a:picLocks noChangeAspect="1"/>
          </p:cNvPicPr>
          <p:nvPr/>
        </p:nvPicPr>
        <p:blipFill>
          <a:blip r:embed="rId7"/>
          <a:stretch>
            <a:fillRect/>
          </a:stretch>
        </p:blipFill>
        <p:spPr>
          <a:xfrm>
            <a:off x="1501659" y="1472814"/>
            <a:ext cx="4205288" cy="390525"/>
          </a:xfrm>
          <a:prstGeom prst="rect">
            <a:avLst/>
          </a:prstGeom>
        </p:spPr>
      </p:pic>
      <p:pic>
        <p:nvPicPr>
          <p:cNvPr id="9" name="Picture 8">
            <a:extLst>
              <a:ext uri="{FF2B5EF4-FFF2-40B4-BE49-F238E27FC236}">
                <a16:creationId xmlns:a16="http://schemas.microsoft.com/office/drawing/2014/main" id="{82FBF87B-C2CD-1086-2F26-037401983266}"/>
              </a:ext>
            </a:extLst>
          </p:cNvPr>
          <p:cNvPicPr>
            <a:picLocks noChangeAspect="1"/>
          </p:cNvPicPr>
          <p:nvPr/>
        </p:nvPicPr>
        <p:blipFill>
          <a:blip r:embed="rId8"/>
          <a:stretch>
            <a:fillRect/>
          </a:stretch>
        </p:blipFill>
        <p:spPr>
          <a:xfrm>
            <a:off x="3751025" y="1609433"/>
            <a:ext cx="5205413" cy="1143000"/>
          </a:xfrm>
          <a:prstGeom prst="rect">
            <a:avLst/>
          </a:prstGeom>
        </p:spPr>
      </p:pic>
      <p:pic>
        <p:nvPicPr>
          <p:cNvPr id="13" name="Picture 12">
            <a:extLst>
              <a:ext uri="{FF2B5EF4-FFF2-40B4-BE49-F238E27FC236}">
                <a16:creationId xmlns:a16="http://schemas.microsoft.com/office/drawing/2014/main" id="{25A71C0A-188E-423B-296F-150FFD28AC23}"/>
              </a:ext>
            </a:extLst>
          </p:cNvPr>
          <p:cNvPicPr>
            <a:picLocks noChangeAspect="1"/>
          </p:cNvPicPr>
          <p:nvPr/>
        </p:nvPicPr>
        <p:blipFill>
          <a:blip r:embed="rId9"/>
          <a:stretch>
            <a:fillRect/>
          </a:stretch>
        </p:blipFill>
        <p:spPr>
          <a:xfrm>
            <a:off x="4216122" y="2674320"/>
            <a:ext cx="1357313" cy="1228725"/>
          </a:xfrm>
          <a:prstGeom prst="rect">
            <a:avLst/>
          </a:prstGeom>
        </p:spPr>
      </p:pic>
      <p:pic>
        <p:nvPicPr>
          <p:cNvPr id="15" name="Picture 14">
            <a:extLst>
              <a:ext uri="{FF2B5EF4-FFF2-40B4-BE49-F238E27FC236}">
                <a16:creationId xmlns:a16="http://schemas.microsoft.com/office/drawing/2014/main" id="{8BA4C256-9E4F-C350-4FAC-8D53A5697DF2}"/>
              </a:ext>
            </a:extLst>
          </p:cNvPr>
          <p:cNvPicPr>
            <a:picLocks noChangeAspect="1"/>
          </p:cNvPicPr>
          <p:nvPr/>
        </p:nvPicPr>
        <p:blipFill>
          <a:blip r:embed="rId10"/>
          <a:stretch>
            <a:fillRect/>
          </a:stretch>
        </p:blipFill>
        <p:spPr>
          <a:xfrm>
            <a:off x="5128727" y="-481"/>
            <a:ext cx="2085975" cy="1104900"/>
          </a:xfrm>
          <a:prstGeom prst="rect">
            <a:avLst/>
          </a:prstGeom>
        </p:spPr>
      </p:pic>
    </p:spTree>
    <p:extLst>
      <p:ext uri="{BB962C8B-B14F-4D97-AF65-F5344CB8AC3E}">
        <p14:creationId xmlns:p14="http://schemas.microsoft.com/office/powerpoint/2010/main" val="301520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righ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Information Protection </a:t>
            </a:r>
            <a:r>
              <a:rPr kumimoji="0" lang="en-US" sz="2000" b="0" i="0" u="none" strike="noStrike" kern="1200" cap="none" spc="0" normalizeH="0" baseline="0" noProof="0" dirty="0">
                <a:ln>
                  <a:noFill/>
                </a:ln>
                <a:solidFill>
                  <a:srgbClr val="FFFFFF"/>
                </a:solidFill>
                <a:effectLst/>
                <a:uLnTx/>
                <a:uFillTx/>
                <a:latin typeface="Segoe UI"/>
                <a:ea typeface="+mn-ea"/>
                <a:cs typeface="+mn-cs"/>
              </a:rPr>
              <a:t>– More Details</a:t>
            </a:r>
          </a:p>
        </p:txBody>
      </p:sp>
      <p:pic>
        <p:nvPicPr>
          <p:cNvPr id="5" name="Picture 4">
            <a:extLst>
              <a:ext uri="{FF2B5EF4-FFF2-40B4-BE49-F238E27FC236}">
                <a16:creationId xmlns:a16="http://schemas.microsoft.com/office/drawing/2014/main" id="{54F8F642-24F8-9568-D3CD-98674AB78DDA}"/>
              </a:ext>
            </a:extLst>
          </p:cNvPr>
          <p:cNvPicPr>
            <a:picLocks noChangeAspect="1"/>
          </p:cNvPicPr>
          <p:nvPr/>
        </p:nvPicPr>
        <p:blipFill>
          <a:blip r:embed="rId3"/>
          <a:stretch>
            <a:fillRect/>
          </a:stretch>
        </p:blipFill>
        <p:spPr>
          <a:xfrm>
            <a:off x="7072046" y="659847"/>
            <a:ext cx="2819400" cy="433388"/>
          </a:xfrm>
          <a:prstGeom prst="rect">
            <a:avLst/>
          </a:prstGeom>
        </p:spPr>
      </p:pic>
      <p:pic>
        <p:nvPicPr>
          <p:cNvPr id="6" name="Picture 5">
            <a:extLst>
              <a:ext uri="{FF2B5EF4-FFF2-40B4-BE49-F238E27FC236}">
                <a16:creationId xmlns:a16="http://schemas.microsoft.com/office/drawing/2014/main" id="{F7337BD6-D835-A8C5-E4E2-00CF0AC45237}"/>
              </a:ext>
            </a:extLst>
          </p:cNvPr>
          <p:cNvPicPr>
            <a:picLocks noChangeAspect="1"/>
          </p:cNvPicPr>
          <p:nvPr/>
        </p:nvPicPr>
        <p:blipFill>
          <a:blip r:embed="rId4"/>
          <a:stretch>
            <a:fillRect/>
          </a:stretch>
        </p:blipFill>
        <p:spPr>
          <a:xfrm>
            <a:off x="9299044" y="616571"/>
            <a:ext cx="2376488" cy="1919288"/>
          </a:xfrm>
          <a:prstGeom prst="rect">
            <a:avLst/>
          </a:prstGeom>
        </p:spPr>
      </p:pic>
      <p:pic>
        <p:nvPicPr>
          <p:cNvPr id="8" name="Picture 7">
            <a:extLst>
              <a:ext uri="{FF2B5EF4-FFF2-40B4-BE49-F238E27FC236}">
                <a16:creationId xmlns:a16="http://schemas.microsoft.com/office/drawing/2014/main" id="{10179872-BD22-0274-7125-E0FE83B456ED}"/>
              </a:ext>
            </a:extLst>
          </p:cNvPr>
          <p:cNvPicPr>
            <a:picLocks noChangeAspect="1"/>
          </p:cNvPicPr>
          <p:nvPr/>
        </p:nvPicPr>
        <p:blipFill>
          <a:blip r:embed="rId5"/>
          <a:stretch>
            <a:fillRect/>
          </a:stretch>
        </p:blipFill>
        <p:spPr>
          <a:xfrm>
            <a:off x="5706947" y="1092770"/>
            <a:ext cx="990600" cy="671513"/>
          </a:xfrm>
          <a:prstGeom prst="rect">
            <a:avLst/>
          </a:prstGeom>
        </p:spPr>
      </p:pic>
      <p:pic>
        <p:nvPicPr>
          <p:cNvPr id="10" name="Picture 9">
            <a:extLst>
              <a:ext uri="{FF2B5EF4-FFF2-40B4-BE49-F238E27FC236}">
                <a16:creationId xmlns:a16="http://schemas.microsoft.com/office/drawing/2014/main" id="{434BAE86-0082-45CF-F6AC-3533D0C700E8}"/>
              </a:ext>
            </a:extLst>
          </p:cNvPr>
          <p:cNvPicPr>
            <a:picLocks noChangeAspect="1"/>
          </p:cNvPicPr>
          <p:nvPr/>
        </p:nvPicPr>
        <p:blipFill>
          <a:blip r:embed="rId6"/>
          <a:stretch>
            <a:fillRect/>
          </a:stretch>
        </p:blipFill>
        <p:spPr>
          <a:xfrm>
            <a:off x="6680755" y="1040442"/>
            <a:ext cx="2581275" cy="557213"/>
          </a:xfrm>
          <a:prstGeom prst="rect">
            <a:avLst/>
          </a:prstGeom>
        </p:spPr>
      </p:pic>
      <p:pic>
        <p:nvPicPr>
          <p:cNvPr id="12" name="Picture 11">
            <a:extLst>
              <a:ext uri="{FF2B5EF4-FFF2-40B4-BE49-F238E27FC236}">
                <a16:creationId xmlns:a16="http://schemas.microsoft.com/office/drawing/2014/main" id="{1173F148-2BBB-475A-67DA-05EC8BDD28B9}"/>
              </a:ext>
            </a:extLst>
          </p:cNvPr>
          <p:cNvPicPr>
            <a:picLocks noChangeAspect="1"/>
          </p:cNvPicPr>
          <p:nvPr/>
        </p:nvPicPr>
        <p:blipFill>
          <a:blip r:embed="rId7"/>
          <a:stretch>
            <a:fillRect/>
          </a:stretch>
        </p:blipFill>
        <p:spPr>
          <a:xfrm>
            <a:off x="3751025" y="1609433"/>
            <a:ext cx="5205413" cy="1143000"/>
          </a:xfrm>
          <a:prstGeom prst="rect">
            <a:avLst/>
          </a:prstGeom>
        </p:spPr>
      </p:pic>
      <p:pic>
        <p:nvPicPr>
          <p:cNvPr id="13" name="Picture 12">
            <a:extLst>
              <a:ext uri="{FF2B5EF4-FFF2-40B4-BE49-F238E27FC236}">
                <a16:creationId xmlns:a16="http://schemas.microsoft.com/office/drawing/2014/main" id="{E4E89B9B-9355-3711-E31D-04A48E8D7C87}"/>
              </a:ext>
            </a:extLst>
          </p:cNvPr>
          <p:cNvPicPr>
            <a:picLocks noChangeAspect="1"/>
          </p:cNvPicPr>
          <p:nvPr/>
        </p:nvPicPr>
        <p:blipFill>
          <a:blip r:embed="rId8"/>
          <a:stretch>
            <a:fillRect/>
          </a:stretch>
        </p:blipFill>
        <p:spPr>
          <a:xfrm>
            <a:off x="1029878" y="1740152"/>
            <a:ext cx="1976438" cy="2428875"/>
          </a:xfrm>
          <a:prstGeom prst="rect">
            <a:avLst/>
          </a:prstGeom>
        </p:spPr>
      </p:pic>
      <p:pic>
        <p:nvPicPr>
          <p:cNvPr id="14" name="Picture 13">
            <a:extLst>
              <a:ext uri="{FF2B5EF4-FFF2-40B4-BE49-F238E27FC236}">
                <a16:creationId xmlns:a16="http://schemas.microsoft.com/office/drawing/2014/main" id="{82C26852-5A3C-7B89-97FB-F61FE242DC41}"/>
              </a:ext>
            </a:extLst>
          </p:cNvPr>
          <p:cNvPicPr>
            <a:picLocks noChangeAspect="1"/>
          </p:cNvPicPr>
          <p:nvPr/>
        </p:nvPicPr>
        <p:blipFill>
          <a:blip r:embed="rId9"/>
          <a:stretch>
            <a:fillRect/>
          </a:stretch>
        </p:blipFill>
        <p:spPr>
          <a:xfrm>
            <a:off x="8440976" y="2691793"/>
            <a:ext cx="1843088" cy="1500188"/>
          </a:xfrm>
          <a:prstGeom prst="rect">
            <a:avLst/>
          </a:prstGeom>
        </p:spPr>
      </p:pic>
      <p:pic>
        <p:nvPicPr>
          <p:cNvPr id="15" name="Picture 14">
            <a:extLst>
              <a:ext uri="{FF2B5EF4-FFF2-40B4-BE49-F238E27FC236}">
                <a16:creationId xmlns:a16="http://schemas.microsoft.com/office/drawing/2014/main" id="{E5AD84FC-739D-2EB5-D0E9-23B39E316D5C}"/>
              </a:ext>
            </a:extLst>
          </p:cNvPr>
          <p:cNvPicPr>
            <a:picLocks noChangeAspect="1"/>
          </p:cNvPicPr>
          <p:nvPr/>
        </p:nvPicPr>
        <p:blipFill>
          <a:blip r:embed="rId10"/>
          <a:stretch>
            <a:fillRect/>
          </a:stretch>
        </p:blipFill>
        <p:spPr>
          <a:xfrm>
            <a:off x="6196423" y="2708943"/>
            <a:ext cx="2205038" cy="1500188"/>
          </a:xfrm>
          <a:prstGeom prst="rect">
            <a:avLst/>
          </a:prstGeom>
        </p:spPr>
      </p:pic>
      <p:pic>
        <p:nvPicPr>
          <p:cNvPr id="16" name="Picture 15">
            <a:extLst>
              <a:ext uri="{FF2B5EF4-FFF2-40B4-BE49-F238E27FC236}">
                <a16:creationId xmlns:a16="http://schemas.microsoft.com/office/drawing/2014/main" id="{DBA0DE9F-F87B-CBA3-8B46-177C44D22D4A}"/>
              </a:ext>
            </a:extLst>
          </p:cNvPr>
          <p:cNvPicPr>
            <a:picLocks noChangeAspect="1"/>
          </p:cNvPicPr>
          <p:nvPr/>
        </p:nvPicPr>
        <p:blipFill>
          <a:blip r:embed="rId11"/>
          <a:stretch>
            <a:fillRect/>
          </a:stretch>
        </p:blipFill>
        <p:spPr>
          <a:xfrm>
            <a:off x="4216122" y="2674320"/>
            <a:ext cx="1357313" cy="1228725"/>
          </a:xfrm>
          <a:prstGeom prst="rect">
            <a:avLst/>
          </a:prstGeom>
        </p:spPr>
      </p:pic>
      <p:pic>
        <p:nvPicPr>
          <p:cNvPr id="17" name="Picture 16">
            <a:extLst>
              <a:ext uri="{FF2B5EF4-FFF2-40B4-BE49-F238E27FC236}">
                <a16:creationId xmlns:a16="http://schemas.microsoft.com/office/drawing/2014/main" id="{E914209D-F9F9-0B11-D286-314887F4E507}"/>
              </a:ext>
            </a:extLst>
          </p:cNvPr>
          <p:cNvPicPr>
            <a:picLocks noChangeAspect="1"/>
          </p:cNvPicPr>
          <p:nvPr/>
        </p:nvPicPr>
        <p:blipFill>
          <a:blip r:embed="rId12"/>
          <a:stretch>
            <a:fillRect/>
          </a:stretch>
        </p:blipFill>
        <p:spPr>
          <a:xfrm>
            <a:off x="4345982" y="3828571"/>
            <a:ext cx="2981325" cy="2847975"/>
          </a:xfrm>
          <a:prstGeom prst="rect">
            <a:avLst/>
          </a:prstGeom>
        </p:spPr>
      </p:pic>
      <p:pic>
        <p:nvPicPr>
          <p:cNvPr id="19" name="Picture 18">
            <a:extLst>
              <a:ext uri="{FF2B5EF4-FFF2-40B4-BE49-F238E27FC236}">
                <a16:creationId xmlns:a16="http://schemas.microsoft.com/office/drawing/2014/main" id="{F5CEE822-D4A5-4A8F-69E2-ADFEE64AAB8B}"/>
              </a:ext>
            </a:extLst>
          </p:cNvPr>
          <p:cNvPicPr>
            <a:picLocks noChangeAspect="1"/>
          </p:cNvPicPr>
          <p:nvPr/>
        </p:nvPicPr>
        <p:blipFill>
          <a:blip r:embed="rId13"/>
          <a:stretch>
            <a:fillRect/>
          </a:stretch>
        </p:blipFill>
        <p:spPr>
          <a:xfrm>
            <a:off x="574438" y="973136"/>
            <a:ext cx="4710113" cy="809625"/>
          </a:xfrm>
          <a:prstGeom prst="rect">
            <a:avLst/>
          </a:prstGeom>
        </p:spPr>
      </p:pic>
      <p:pic>
        <p:nvPicPr>
          <p:cNvPr id="20" name="Picture 19">
            <a:extLst>
              <a:ext uri="{FF2B5EF4-FFF2-40B4-BE49-F238E27FC236}">
                <a16:creationId xmlns:a16="http://schemas.microsoft.com/office/drawing/2014/main" id="{C8ADBCFB-8064-CC87-F07B-6B817A17FEA7}"/>
              </a:ext>
            </a:extLst>
          </p:cNvPr>
          <p:cNvPicPr>
            <a:picLocks noChangeAspect="1"/>
          </p:cNvPicPr>
          <p:nvPr/>
        </p:nvPicPr>
        <p:blipFill>
          <a:blip r:embed="rId14"/>
          <a:stretch>
            <a:fillRect/>
          </a:stretch>
        </p:blipFill>
        <p:spPr>
          <a:xfrm>
            <a:off x="1501659" y="1472814"/>
            <a:ext cx="4205288" cy="390525"/>
          </a:xfrm>
          <a:prstGeom prst="rect">
            <a:avLst/>
          </a:prstGeom>
        </p:spPr>
      </p:pic>
      <p:pic>
        <p:nvPicPr>
          <p:cNvPr id="18" name="Picture 17">
            <a:extLst>
              <a:ext uri="{FF2B5EF4-FFF2-40B4-BE49-F238E27FC236}">
                <a16:creationId xmlns:a16="http://schemas.microsoft.com/office/drawing/2014/main" id="{7ABC59DD-5260-5047-2E27-E36569462010}"/>
              </a:ext>
            </a:extLst>
          </p:cNvPr>
          <p:cNvPicPr>
            <a:picLocks noChangeAspect="1"/>
          </p:cNvPicPr>
          <p:nvPr/>
        </p:nvPicPr>
        <p:blipFill>
          <a:blip r:embed="rId15"/>
          <a:stretch>
            <a:fillRect/>
          </a:stretch>
        </p:blipFill>
        <p:spPr>
          <a:xfrm>
            <a:off x="5128727" y="-481"/>
            <a:ext cx="2085975" cy="1104900"/>
          </a:xfrm>
          <a:prstGeom prst="rect">
            <a:avLst/>
          </a:prstGeom>
        </p:spPr>
      </p:pic>
    </p:spTree>
    <p:extLst>
      <p:ext uri="{BB962C8B-B14F-4D97-AF65-F5344CB8AC3E}">
        <p14:creationId xmlns:p14="http://schemas.microsoft.com/office/powerpoint/2010/main" val="6693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7"/>
            <a:ext cx="6858001" cy="400110"/>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lang="en-US" sz="2000" dirty="0">
                <a:solidFill>
                  <a:srgbClr val="FFFFFF"/>
                </a:solidFill>
                <a:latin typeface="Segoe UI"/>
              </a:rPr>
              <a:t>Information Protection </a:t>
            </a:r>
            <a:r>
              <a:rPr kumimoji="0" lang="en-US" sz="2000" b="0" i="0" u="none" strike="noStrike" kern="1200" cap="none" spc="0" normalizeH="0" baseline="0" noProof="0" dirty="0">
                <a:ln>
                  <a:noFill/>
                </a:ln>
                <a:solidFill>
                  <a:srgbClr val="FFFFFF"/>
                </a:solidFill>
                <a:effectLst/>
                <a:uLnTx/>
                <a:uFillTx/>
                <a:latin typeface="Segoe UI"/>
                <a:ea typeface="+mn-ea"/>
                <a:cs typeface="+mn-cs"/>
              </a:rPr>
              <a:t>– Even More Details</a:t>
            </a:r>
          </a:p>
        </p:txBody>
      </p:sp>
      <p:pic>
        <p:nvPicPr>
          <p:cNvPr id="8" name="Picture 7">
            <a:extLst>
              <a:ext uri="{FF2B5EF4-FFF2-40B4-BE49-F238E27FC236}">
                <a16:creationId xmlns:a16="http://schemas.microsoft.com/office/drawing/2014/main" id="{0D1ACA7D-185B-520D-91D5-671D33E1C883}"/>
              </a:ext>
            </a:extLst>
          </p:cNvPr>
          <p:cNvPicPr>
            <a:picLocks noChangeAspect="1"/>
          </p:cNvPicPr>
          <p:nvPr/>
        </p:nvPicPr>
        <p:blipFill>
          <a:blip r:embed="rId3"/>
          <a:stretch>
            <a:fillRect/>
          </a:stretch>
        </p:blipFill>
        <p:spPr>
          <a:xfrm>
            <a:off x="2754666" y="156528"/>
            <a:ext cx="2419350" cy="685800"/>
          </a:xfrm>
          <a:prstGeom prst="rect">
            <a:avLst/>
          </a:prstGeom>
        </p:spPr>
      </p:pic>
      <p:pic>
        <p:nvPicPr>
          <p:cNvPr id="12" name="Picture 11">
            <a:extLst>
              <a:ext uri="{FF2B5EF4-FFF2-40B4-BE49-F238E27FC236}">
                <a16:creationId xmlns:a16="http://schemas.microsoft.com/office/drawing/2014/main" id="{6CD73FF1-0F3A-A238-1615-E6FF8E1C73A8}"/>
              </a:ext>
            </a:extLst>
          </p:cNvPr>
          <p:cNvPicPr>
            <a:picLocks noChangeAspect="1"/>
          </p:cNvPicPr>
          <p:nvPr/>
        </p:nvPicPr>
        <p:blipFill>
          <a:blip r:embed="rId4"/>
          <a:stretch>
            <a:fillRect/>
          </a:stretch>
        </p:blipFill>
        <p:spPr>
          <a:xfrm>
            <a:off x="7072046" y="659847"/>
            <a:ext cx="2819400" cy="433388"/>
          </a:xfrm>
          <a:prstGeom prst="rect">
            <a:avLst/>
          </a:prstGeom>
        </p:spPr>
      </p:pic>
      <p:pic>
        <p:nvPicPr>
          <p:cNvPr id="14" name="Picture 13">
            <a:extLst>
              <a:ext uri="{FF2B5EF4-FFF2-40B4-BE49-F238E27FC236}">
                <a16:creationId xmlns:a16="http://schemas.microsoft.com/office/drawing/2014/main" id="{D7F10DC4-A981-ACB2-2B6B-FB75F860B0CE}"/>
              </a:ext>
            </a:extLst>
          </p:cNvPr>
          <p:cNvPicPr>
            <a:picLocks noChangeAspect="1"/>
          </p:cNvPicPr>
          <p:nvPr/>
        </p:nvPicPr>
        <p:blipFill>
          <a:blip r:embed="rId5"/>
          <a:stretch>
            <a:fillRect/>
          </a:stretch>
        </p:blipFill>
        <p:spPr>
          <a:xfrm>
            <a:off x="9299044" y="616571"/>
            <a:ext cx="2376488" cy="1919288"/>
          </a:xfrm>
          <a:prstGeom prst="rect">
            <a:avLst/>
          </a:prstGeom>
        </p:spPr>
      </p:pic>
      <p:pic>
        <p:nvPicPr>
          <p:cNvPr id="16" name="Picture 15">
            <a:extLst>
              <a:ext uri="{FF2B5EF4-FFF2-40B4-BE49-F238E27FC236}">
                <a16:creationId xmlns:a16="http://schemas.microsoft.com/office/drawing/2014/main" id="{1C01D709-958A-D822-DC75-FEC301A6B009}"/>
              </a:ext>
            </a:extLst>
          </p:cNvPr>
          <p:cNvPicPr>
            <a:picLocks noChangeAspect="1"/>
          </p:cNvPicPr>
          <p:nvPr/>
        </p:nvPicPr>
        <p:blipFill>
          <a:blip r:embed="rId6"/>
          <a:stretch>
            <a:fillRect/>
          </a:stretch>
        </p:blipFill>
        <p:spPr>
          <a:xfrm>
            <a:off x="6084701" y="4368208"/>
            <a:ext cx="3543300" cy="1519238"/>
          </a:xfrm>
          <a:prstGeom prst="rect">
            <a:avLst/>
          </a:prstGeom>
        </p:spPr>
      </p:pic>
      <p:pic>
        <p:nvPicPr>
          <p:cNvPr id="18" name="Picture 17">
            <a:extLst>
              <a:ext uri="{FF2B5EF4-FFF2-40B4-BE49-F238E27FC236}">
                <a16:creationId xmlns:a16="http://schemas.microsoft.com/office/drawing/2014/main" id="{BF16953C-591D-0D57-F338-80D77B21C45C}"/>
              </a:ext>
            </a:extLst>
          </p:cNvPr>
          <p:cNvPicPr>
            <a:picLocks noChangeAspect="1"/>
          </p:cNvPicPr>
          <p:nvPr/>
        </p:nvPicPr>
        <p:blipFill>
          <a:blip r:embed="rId7"/>
          <a:stretch>
            <a:fillRect/>
          </a:stretch>
        </p:blipFill>
        <p:spPr>
          <a:xfrm>
            <a:off x="5706947" y="1092770"/>
            <a:ext cx="990600" cy="671513"/>
          </a:xfrm>
          <a:prstGeom prst="rect">
            <a:avLst/>
          </a:prstGeom>
        </p:spPr>
      </p:pic>
      <p:pic>
        <p:nvPicPr>
          <p:cNvPr id="22" name="Picture 21">
            <a:extLst>
              <a:ext uri="{FF2B5EF4-FFF2-40B4-BE49-F238E27FC236}">
                <a16:creationId xmlns:a16="http://schemas.microsoft.com/office/drawing/2014/main" id="{7FDA7787-83F7-E9AC-A8D8-A0D00A5EEE98}"/>
              </a:ext>
            </a:extLst>
          </p:cNvPr>
          <p:cNvPicPr>
            <a:picLocks noChangeAspect="1"/>
          </p:cNvPicPr>
          <p:nvPr/>
        </p:nvPicPr>
        <p:blipFill>
          <a:blip r:embed="rId8"/>
          <a:stretch>
            <a:fillRect/>
          </a:stretch>
        </p:blipFill>
        <p:spPr>
          <a:xfrm>
            <a:off x="574438" y="973136"/>
            <a:ext cx="4710113" cy="809625"/>
          </a:xfrm>
          <a:prstGeom prst="rect">
            <a:avLst/>
          </a:prstGeom>
        </p:spPr>
      </p:pic>
      <p:pic>
        <p:nvPicPr>
          <p:cNvPr id="20" name="Picture 19">
            <a:extLst>
              <a:ext uri="{FF2B5EF4-FFF2-40B4-BE49-F238E27FC236}">
                <a16:creationId xmlns:a16="http://schemas.microsoft.com/office/drawing/2014/main" id="{67A7B506-9A97-0C18-B563-D4C726153304}"/>
              </a:ext>
            </a:extLst>
          </p:cNvPr>
          <p:cNvPicPr>
            <a:picLocks noChangeAspect="1"/>
          </p:cNvPicPr>
          <p:nvPr/>
        </p:nvPicPr>
        <p:blipFill>
          <a:blip r:embed="rId9"/>
          <a:stretch>
            <a:fillRect/>
          </a:stretch>
        </p:blipFill>
        <p:spPr>
          <a:xfrm>
            <a:off x="6680755" y="1040442"/>
            <a:ext cx="2581275" cy="557213"/>
          </a:xfrm>
          <a:prstGeom prst="rect">
            <a:avLst/>
          </a:prstGeom>
        </p:spPr>
      </p:pic>
      <p:pic>
        <p:nvPicPr>
          <p:cNvPr id="24" name="Picture 23">
            <a:extLst>
              <a:ext uri="{FF2B5EF4-FFF2-40B4-BE49-F238E27FC236}">
                <a16:creationId xmlns:a16="http://schemas.microsoft.com/office/drawing/2014/main" id="{7130BC75-B79F-1E30-2659-8D233F107901}"/>
              </a:ext>
            </a:extLst>
          </p:cNvPr>
          <p:cNvPicPr>
            <a:picLocks noChangeAspect="1"/>
          </p:cNvPicPr>
          <p:nvPr/>
        </p:nvPicPr>
        <p:blipFill>
          <a:blip r:embed="rId10"/>
          <a:stretch>
            <a:fillRect/>
          </a:stretch>
        </p:blipFill>
        <p:spPr>
          <a:xfrm>
            <a:off x="1495315" y="1478638"/>
            <a:ext cx="4205288" cy="390525"/>
          </a:xfrm>
          <a:prstGeom prst="rect">
            <a:avLst/>
          </a:prstGeom>
        </p:spPr>
      </p:pic>
      <p:pic>
        <p:nvPicPr>
          <p:cNvPr id="26" name="Picture 25">
            <a:extLst>
              <a:ext uri="{FF2B5EF4-FFF2-40B4-BE49-F238E27FC236}">
                <a16:creationId xmlns:a16="http://schemas.microsoft.com/office/drawing/2014/main" id="{D28656C7-E4C2-93CC-7B51-E70EE4BFB0AC}"/>
              </a:ext>
            </a:extLst>
          </p:cNvPr>
          <p:cNvPicPr>
            <a:picLocks noChangeAspect="1"/>
          </p:cNvPicPr>
          <p:nvPr/>
        </p:nvPicPr>
        <p:blipFill>
          <a:blip r:embed="rId11"/>
          <a:stretch>
            <a:fillRect/>
          </a:stretch>
        </p:blipFill>
        <p:spPr>
          <a:xfrm>
            <a:off x="3751025" y="1609433"/>
            <a:ext cx="5205413" cy="1143000"/>
          </a:xfrm>
          <a:prstGeom prst="rect">
            <a:avLst/>
          </a:prstGeom>
        </p:spPr>
      </p:pic>
      <p:pic>
        <p:nvPicPr>
          <p:cNvPr id="28" name="Picture 27">
            <a:extLst>
              <a:ext uri="{FF2B5EF4-FFF2-40B4-BE49-F238E27FC236}">
                <a16:creationId xmlns:a16="http://schemas.microsoft.com/office/drawing/2014/main" id="{ABDCEA11-7E1A-F87C-A518-026F89351E04}"/>
              </a:ext>
            </a:extLst>
          </p:cNvPr>
          <p:cNvPicPr>
            <a:picLocks noChangeAspect="1"/>
          </p:cNvPicPr>
          <p:nvPr/>
        </p:nvPicPr>
        <p:blipFill>
          <a:blip r:embed="rId12"/>
          <a:stretch>
            <a:fillRect/>
          </a:stretch>
        </p:blipFill>
        <p:spPr>
          <a:xfrm>
            <a:off x="1029878" y="1740152"/>
            <a:ext cx="1976438" cy="2428875"/>
          </a:xfrm>
          <a:prstGeom prst="rect">
            <a:avLst/>
          </a:prstGeom>
        </p:spPr>
      </p:pic>
      <p:pic>
        <p:nvPicPr>
          <p:cNvPr id="32" name="Picture 31">
            <a:extLst>
              <a:ext uri="{FF2B5EF4-FFF2-40B4-BE49-F238E27FC236}">
                <a16:creationId xmlns:a16="http://schemas.microsoft.com/office/drawing/2014/main" id="{5DED7B74-A220-DDE0-5B32-FCC57AB997F8}"/>
              </a:ext>
            </a:extLst>
          </p:cNvPr>
          <p:cNvPicPr>
            <a:picLocks noChangeAspect="1"/>
          </p:cNvPicPr>
          <p:nvPr/>
        </p:nvPicPr>
        <p:blipFill>
          <a:blip r:embed="rId13"/>
          <a:stretch>
            <a:fillRect/>
          </a:stretch>
        </p:blipFill>
        <p:spPr>
          <a:xfrm>
            <a:off x="8440976" y="2691793"/>
            <a:ext cx="1843088" cy="1500188"/>
          </a:xfrm>
          <a:prstGeom prst="rect">
            <a:avLst/>
          </a:prstGeom>
        </p:spPr>
      </p:pic>
      <p:pic>
        <p:nvPicPr>
          <p:cNvPr id="34" name="Picture 33">
            <a:extLst>
              <a:ext uri="{FF2B5EF4-FFF2-40B4-BE49-F238E27FC236}">
                <a16:creationId xmlns:a16="http://schemas.microsoft.com/office/drawing/2014/main" id="{E7C25502-C411-7546-C6DA-3A94A61DAF17}"/>
              </a:ext>
            </a:extLst>
          </p:cNvPr>
          <p:cNvPicPr>
            <a:picLocks noChangeAspect="1"/>
          </p:cNvPicPr>
          <p:nvPr/>
        </p:nvPicPr>
        <p:blipFill>
          <a:blip r:embed="rId14"/>
          <a:stretch>
            <a:fillRect/>
          </a:stretch>
        </p:blipFill>
        <p:spPr>
          <a:xfrm>
            <a:off x="6196423" y="2708943"/>
            <a:ext cx="2205038" cy="1500188"/>
          </a:xfrm>
          <a:prstGeom prst="rect">
            <a:avLst/>
          </a:prstGeom>
        </p:spPr>
      </p:pic>
      <p:pic>
        <p:nvPicPr>
          <p:cNvPr id="36" name="Picture 35">
            <a:extLst>
              <a:ext uri="{FF2B5EF4-FFF2-40B4-BE49-F238E27FC236}">
                <a16:creationId xmlns:a16="http://schemas.microsoft.com/office/drawing/2014/main" id="{BFC9CA2E-5DED-D3BD-4175-4055F39100F4}"/>
              </a:ext>
            </a:extLst>
          </p:cNvPr>
          <p:cNvPicPr>
            <a:picLocks noChangeAspect="1"/>
          </p:cNvPicPr>
          <p:nvPr/>
        </p:nvPicPr>
        <p:blipFill>
          <a:blip r:embed="rId15"/>
          <a:stretch>
            <a:fillRect/>
          </a:stretch>
        </p:blipFill>
        <p:spPr>
          <a:xfrm>
            <a:off x="4216122" y="2674320"/>
            <a:ext cx="1357313" cy="1228725"/>
          </a:xfrm>
          <a:prstGeom prst="rect">
            <a:avLst/>
          </a:prstGeom>
        </p:spPr>
      </p:pic>
      <p:pic>
        <p:nvPicPr>
          <p:cNvPr id="40" name="Picture 39">
            <a:extLst>
              <a:ext uri="{FF2B5EF4-FFF2-40B4-BE49-F238E27FC236}">
                <a16:creationId xmlns:a16="http://schemas.microsoft.com/office/drawing/2014/main" id="{038A0676-6A04-53AC-7D62-94B2F9251F40}"/>
              </a:ext>
            </a:extLst>
          </p:cNvPr>
          <p:cNvPicPr>
            <a:picLocks noChangeAspect="1"/>
          </p:cNvPicPr>
          <p:nvPr/>
        </p:nvPicPr>
        <p:blipFill>
          <a:blip r:embed="rId16"/>
          <a:stretch>
            <a:fillRect/>
          </a:stretch>
        </p:blipFill>
        <p:spPr>
          <a:xfrm>
            <a:off x="4345982" y="3828571"/>
            <a:ext cx="2981325" cy="2847975"/>
          </a:xfrm>
          <a:prstGeom prst="rect">
            <a:avLst/>
          </a:prstGeom>
        </p:spPr>
      </p:pic>
      <p:pic>
        <p:nvPicPr>
          <p:cNvPr id="6" name="Picture 5">
            <a:extLst>
              <a:ext uri="{FF2B5EF4-FFF2-40B4-BE49-F238E27FC236}">
                <a16:creationId xmlns:a16="http://schemas.microsoft.com/office/drawing/2014/main" id="{727CDD2E-4371-D173-DB0F-80BE52A7F39D}"/>
              </a:ext>
            </a:extLst>
          </p:cNvPr>
          <p:cNvPicPr>
            <a:picLocks noChangeAspect="1"/>
          </p:cNvPicPr>
          <p:nvPr/>
        </p:nvPicPr>
        <p:blipFill>
          <a:blip r:embed="rId17"/>
          <a:stretch>
            <a:fillRect/>
          </a:stretch>
        </p:blipFill>
        <p:spPr>
          <a:xfrm>
            <a:off x="5128727" y="-481"/>
            <a:ext cx="2085975" cy="1104900"/>
          </a:xfrm>
          <a:prstGeom prst="rect">
            <a:avLst/>
          </a:prstGeom>
        </p:spPr>
      </p:pic>
      <p:pic>
        <p:nvPicPr>
          <p:cNvPr id="42" name="Picture 41">
            <a:extLst>
              <a:ext uri="{FF2B5EF4-FFF2-40B4-BE49-F238E27FC236}">
                <a16:creationId xmlns:a16="http://schemas.microsoft.com/office/drawing/2014/main" id="{BC8F8E94-9478-8036-8C5D-F63739C56656}"/>
              </a:ext>
            </a:extLst>
          </p:cNvPr>
          <p:cNvPicPr>
            <a:picLocks noChangeAspect="1"/>
          </p:cNvPicPr>
          <p:nvPr/>
        </p:nvPicPr>
        <p:blipFill>
          <a:blip r:embed="rId18"/>
          <a:stretch>
            <a:fillRect/>
          </a:stretch>
        </p:blipFill>
        <p:spPr>
          <a:xfrm>
            <a:off x="888833" y="1735072"/>
            <a:ext cx="3733800" cy="5057775"/>
          </a:xfrm>
          <a:prstGeom prst="rect">
            <a:avLst/>
          </a:prstGeom>
        </p:spPr>
      </p:pic>
    </p:spTree>
    <p:extLst>
      <p:ext uri="{BB962C8B-B14F-4D97-AF65-F5344CB8AC3E}">
        <p14:creationId xmlns:p14="http://schemas.microsoft.com/office/powerpoint/2010/main" val="131316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lang="en-US" sz="2000" dirty="0">
                <a:solidFill>
                  <a:srgbClr val="FFFFFF"/>
                </a:solidFill>
                <a:latin typeface="Segoe UI"/>
              </a:rPr>
              <a:t>Information Protection </a:t>
            </a:r>
            <a:r>
              <a:rPr kumimoji="0" lang="en-US" sz="2000" b="0" i="0" u="none" strike="noStrike" kern="1200" cap="none" spc="0" normalizeH="0" baseline="0" noProof="0" dirty="0">
                <a:ln>
                  <a:noFill/>
                </a:ln>
                <a:solidFill>
                  <a:srgbClr val="FFFFFF"/>
                </a:solidFill>
                <a:effectLst/>
                <a:uLnTx/>
                <a:uFillTx/>
                <a:latin typeface="Segoe UI"/>
                <a:ea typeface="+mn-ea"/>
                <a:cs typeface="+mn-cs"/>
              </a:rPr>
              <a:t>– APIs</a:t>
            </a:r>
          </a:p>
        </p:txBody>
      </p:sp>
      <p:pic>
        <p:nvPicPr>
          <p:cNvPr id="8" name="Picture 7">
            <a:extLst>
              <a:ext uri="{FF2B5EF4-FFF2-40B4-BE49-F238E27FC236}">
                <a16:creationId xmlns:a16="http://schemas.microsoft.com/office/drawing/2014/main" id="{0D1ACA7D-185B-520D-91D5-671D33E1C883}"/>
              </a:ext>
            </a:extLst>
          </p:cNvPr>
          <p:cNvPicPr>
            <a:picLocks noChangeAspect="1"/>
          </p:cNvPicPr>
          <p:nvPr/>
        </p:nvPicPr>
        <p:blipFill>
          <a:blip r:embed="rId3"/>
          <a:stretch>
            <a:fillRect/>
          </a:stretch>
        </p:blipFill>
        <p:spPr>
          <a:xfrm>
            <a:off x="2754666" y="156528"/>
            <a:ext cx="2419350" cy="685800"/>
          </a:xfrm>
          <a:prstGeom prst="rect">
            <a:avLst/>
          </a:prstGeom>
        </p:spPr>
      </p:pic>
      <p:pic>
        <p:nvPicPr>
          <p:cNvPr id="12" name="Picture 11">
            <a:extLst>
              <a:ext uri="{FF2B5EF4-FFF2-40B4-BE49-F238E27FC236}">
                <a16:creationId xmlns:a16="http://schemas.microsoft.com/office/drawing/2014/main" id="{6CD73FF1-0F3A-A238-1615-E6FF8E1C73A8}"/>
              </a:ext>
            </a:extLst>
          </p:cNvPr>
          <p:cNvPicPr>
            <a:picLocks noChangeAspect="1"/>
          </p:cNvPicPr>
          <p:nvPr/>
        </p:nvPicPr>
        <p:blipFill>
          <a:blip r:embed="rId4"/>
          <a:stretch>
            <a:fillRect/>
          </a:stretch>
        </p:blipFill>
        <p:spPr>
          <a:xfrm>
            <a:off x="7072046" y="659847"/>
            <a:ext cx="2819400" cy="433388"/>
          </a:xfrm>
          <a:prstGeom prst="rect">
            <a:avLst/>
          </a:prstGeom>
        </p:spPr>
      </p:pic>
      <p:pic>
        <p:nvPicPr>
          <p:cNvPr id="14" name="Picture 13">
            <a:extLst>
              <a:ext uri="{FF2B5EF4-FFF2-40B4-BE49-F238E27FC236}">
                <a16:creationId xmlns:a16="http://schemas.microsoft.com/office/drawing/2014/main" id="{D7F10DC4-A981-ACB2-2B6B-FB75F860B0CE}"/>
              </a:ext>
            </a:extLst>
          </p:cNvPr>
          <p:cNvPicPr>
            <a:picLocks noChangeAspect="1"/>
          </p:cNvPicPr>
          <p:nvPr/>
        </p:nvPicPr>
        <p:blipFill>
          <a:blip r:embed="rId5"/>
          <a:stretch>
            <a:fillRect/>
          </a:stretch>
        </p:blipFill>
        <p:spPr>
          <a:xfrm>
            <a:off x="9299044" y="616571"/>
            <a:ext cx="2376488" cy="1919288"/>
          </a:xfrm>
          <a:prstGeom prst="rect">
            <a:avLst/>
          </a:prstGeom>
        </p:spPr>
      </p:pic>
      <p:pic>
        <p:nvPicPr>
          <p:cNvPr id="16" name="Picture 15">
            <a:extLst>
              <a:ext uri="{FF2B5EF4-FFF2-40B4-BE49-F238E27FC236}">
                <a16:creationId xmlns:a16="http://schemas.microsoft.com/office/drawing/2014/main" id="{1C01D709-958A-D822-DC75-FEC301A6B009}"/>
              </a:ext>
            </a:extLst>
          </p:cNvPr>
          <p:cNvPicPr>
            <a:picLocks noChangeAspect="1"/>
          </p:cNvPicPr>
          <p:nvPr/>
        </p:nvPicPr>
        <p:blipFill>
          <a:blip r:embed="rId6"/>
          <a:stretch>
            <a:fillRect/>
          </a:stretch>
        </p:blipFill>
        <p:spPr>
          <a:xfrm>
            <a:off x="6084701" y="4368208"/>
            <a:ext cx="3543300" cy="1519238"/>
          </a:xfrm>
          <a:prstGeom prst="rect">
            <a:avLst/>
          </a:prstGeom>
        </p:spPr>
      </p:pic>
      <p:pic>
        <p:nvPicPr>
          <p:cNvPr id="18" name="Picture 17">
            <a:extLst>
              <a:ext uri="{FF2B5EF4-FFF2-40B4-BE49-F238E27FC236}">
                <a16:creationId xmlns:a16="http://schemas.microsoft.com/office/drawing/2014/main" id="{BF16953C-591D-0D57-F338-80D77B21C45C}"/>
              </a:ext>
            </a:extLst>
          </p:cNvPr>
          <p:cNvPicPr>
            <a:picLocks noChangeAspect="1"/>
          </p:cNvPicPr>
          <p:nvPr/>
        </p:nvPicPr>
        <p:blipFill>
          <a:blip r:embed="rId7"/>
          <a:stretch>
            <a:fillRect/>
          </a:stretch>
        </p:blipFill>
        <p:spPr>
          <a:xfrm>
            <a:off x="5706947" y="1092770"/>
            <a:ext cx="990600" cy="671513"/>
          </a:xfrm>
          <a:prstGeom prst="rect">
            <a:avLst/>
          </a:prstGeom>
        </p:spPr>
      </p:pic>
      <p:pic>
        <p:nvPicPr>
          <p:cNvPr id="22" name="Picture 21">
            <a:extLst>
              <a:ext uri="{FF2B5EF4-FFF2-40B4-BE49-F238E27FC236}">
                <a16:creationId xmlns:a16="http://schemas.microsoft.com/office/drawing/2014/main" id="{7FDA7787-83F7-E9AC-A8D8-A0D00A5EEE98}"/>
              </a:ext>
            </a:extLst>
          </p:cNvPr>
          <p:cNvPicPr>
            <a:picLocks noChangeAspect="1"/>
          </p:cNvPicPr>
          <p:nvPr/>
        </p:nvPicPr>
        <p:blipFill>
          <a:blip r:embed="rId8"/>
          <a:stretch>
            <a:fillRect/>
          </a:stretch>
        </p:blipFill>
        <p:spPr>
          <a:xfrm>
            <a:off x="574438" y="973136"/>
            <a:ext cx="4710113" cy="809625"/>
          </a:xfrm>
          <a:prstGeom prst="rect">
            <a:avLst/>
          </a:prstGeom>
        </p:spPr>
      </p:pic>
      <p:pic>
        <p:nvPicPr>
          <p:cNvPr id="20" name="Picture 19">
            <a:extLst>
              <a:ext uri="{FF2B5EF4-FFF2-40B4-BE49-F238E27FC236}">
                <a16:creationId xmlns:a16="http://schemas.microsoft.com/office/drawing/2014/main" id="{67A7B506-9A97-0C18-B563-D4C726153304}"/>
              </a:ext>
            </a:extLst>
          </p:cNvPr>
          <p:cNvPicPr>
            <a:picLocks noChangeAspect="1"/>
          </p:cNvPicPr>
          <p:nvPr/>
        </p:nvPicPr>
        <p:blipFill>
          <a:blip r:embed="rId9"/>
          <a:stretch>
            <a:fillRect/>
          </a:stretch>
        </p:blipFill>
        <p:spPr>
          <a:xfrm>
            <a:off x="6680755" y="1040442"/>
            <a:ext cx="2581275" cy="557213"/>
          </a:xfrm>
          <a:prstGeom prst="rect">
            <a:avLst/>
          </a:prstGeom>
        </p:spPr>
      </p:pic>
      <p:pic>
        <p:nvPicPr>
          <p:cNvPr id="24" name="Picture 23">
            <a:extLst>
              <a:ext uri="{FF2B5EF4-FFF2-40B4-BE49-F238E27FC236}">
                <a16:creationId xmlns:a16="http://schemas.microsoft.com/office/drawing/2014/main" id="{7130BC75-B79F-1E30-2659-8D233F107901}"/>
              </a:ext>
            </a:extLst>
          </p:cNvPr>
          <p:cNvPicPr>
            <a:picLocks noChangeAspect="1"/>
          </p:cNvPicPr>
          <p:nvPr/>
        </p:nvPicPr>
        <p:blipFill>
          <a:blip r:embed="rId10"/>
          <a:stretch>
            <a:fillRect/>
          </a:stretch>
        </p:blipFill>
        <p:spPr>
          <a:xfrm>
            <a:off x="1495315" y="1478638"/>
            <a:ext cx="4205288" cy="390525"/>
          </a:xfrm>
          <a:prstGeom prst="rect">
            <a:avLst/>
          </a:prstGeom>
        </p:spPr>
      </p:pic>
      <p:pic>
        <p:nvPicPr>
          <p:cNvPr id="26" name="Picture 25">
            <a:extLst>
              <a:ext uri="{FF2B5EF4-FFF2-40B4-BE49-F238E27FC236}">
                <a16:creationId xmlns:a16="http://schemas.microsoft.com/office/drawing/2014/main" id="{D28656C7-E4C2-93CC-7B51-E70EE4BFB0AC}"/>
              </a:ext>
            </a:extLst>
          </p:cNvPr>
          <p:cNvPicPr>
            <a:picLocks noChangeAspect="1"/>
          </p:cNvPicPr>
          <p:nvPr/>
        </p:nvPicPr>
        <p:blipFill>
          <a:blip r:embed="rId11"/>
          <a:stretch>
            <a:fillRect/>
          </a:stretch>
        </p:blipFill>
        <p:spPr>
          <a:xfrm>
            <a:off x="3751025" y="1609433"/>
            <a:ext cx="5205413" cy="1143000"/>
          </a:xfrm>
          <a:prstGeom prst="rect">
            <a:avLst/>
          </a:prstGeom>
        </p:spPr>
      </p:pic>
      <p:pic>
        <p:nvPicPr>
          <p:cNvPr id="28" name="Picture 27">
            <a:extLst>
              <a:ext uri="{FF2B5EF4-FFF2-40B4-BE49-F238E27FC236}">
                <a16:creationId xmlns:a16="http://schemas.microsoft.com/office/drawing/2014/main" id="{ABDCEA11-7E1A-F87C-A518-026F89351E04}"/>
              </a:ext>
            </a:extLst>
          </p:cNvPr>
          <p:cNvPicPr>
            <a:picLocks noChangeAspect="1"/>
          </p:cNvPicPr>
          <p:nvPr/>
        </p:nvPicPr>
        <p:blipFill>
          <a:blip r:embed="rId12"/>
          <a:stretch>
            <a:fillRect/>
          </a:stretch>
        </p:blipFill>
        <p:spPr>
          <a:xfrm>
            <a:off x="1029878" y="1740152"/>
            <a:ext cx="1976438" cy="2428875"/>
          </a:xfrm>
          <a:prstGeom prst="rect">
            <a:avLst/>
          </a:prstGeom>
        </p:spPr>
      </p:pic>
      <p:pic>
        <p:nvPicPr>
          <p:cNvPr id="32" name="Picture 31">
            <a:extLst>
              <a:ext uri="{FF2B5EF4-FFF2-40B4-BE49-F238E27FC236}">
                <a16:creationId xmlns:a16="http://schemas.microsoft.com/office/drawing/2014/main" id="{5DED7B74-A220-DDE0-5B32-FCC57AB997F8}"/>
              </a:ext>
            </a:extLst>
          </p:cNvPr>
          <p:cNvPicPr>
            <a:picLocks noChangeAspect="1"/>
          </p:cNvPicPr>
          <p:nvPr/>
        </p:nvPicPr>
        <p:blipFill>
          <a:blip r:embed="rId13"/>
          <a:stretch>
            <a:fillRect/>
          </a:stretch>
        </p:blipFill>
        <p:spPr>
          <a:xfrm>
            <a:off x="8440976" y="2691793"/>
            <a:ext cx="1843088" cy="1500188"/>
          </a:xfrm>
          <a:prstGeom prst="rect">
            <a:avLst/>
          </a:prstGeom>
        </p:spPr>
      </p:pic>
      <p:pic>
        <p:nvPicPr>
          <p:cNvPr id="34" name="Picture 33">
            <a:extLst>
              <a:ext uri="{FF2B5EF4-FFF2-40B4-BE49-F238E27FC236}">
                <a16:creationId xmlns:a16="http://schemas.microsoft.com/office/drawing/2014/main" id="{E7C25502-C411-7546-C6DA-3A94A61DAF17}"/>
              </a:ext>
            </a:extLst>
          </p:cNvPr>
          <p:cNvPicPr>
            <a:picLocks noChangeAspect="1"/>
          </p:cNvPicPr>
          <p:nvPr/>
        </p:nvPicPr>
        <p:blipFill>
          <a:blip r:embed="rId14"/>
          <a:stretch>
            <a:fillRect/>
          </a:stretch>
        </p:blipFill>
        <p:spPr>
          <a:xfrm>
            <a:off x="6196423" y="2708943"/>
            <a:ext cx="2205038" cy="1500188"/>
          </a:xfrm>
          <a:prstGeom prst="rect">
            <a:avLst/>
          </a:prstGeom>
        </p:spPr>
      </p:pic>
      <p:pic>
        <p:nvPicPr>
          <p:cNvPr id="36" name="Picture 35">
            <a:extLst>
              <a:ext uri="{FF2B5EF4-FFF2-40B4-BE49-F238E27FC236}">
                <a16:creationId xmlns:a16="http://schemas.microsoft.com/office/drawing/2014/main" id="{BFC9CA2E-5DED-D3BD-4175-4055F39100F4}"/>
              </a:ext>
            </a:extLst>
          </p:cNvPr>
          <p:cNvPicPr>
            <a:picLocks noChangeAspect="1"/>
          </p:cNvPicPr>
          <p:nvPr/>
        </p:nvPicPr>
        <p:blipFill>
          <a:blip r:embed="rId15"/>
          <a:stretch>
            <a:fillRect/>
          </a:stretch>
        </p:blipFill>
        <p:spPr>
          <a:xfrm>
            <a:off x="4216122" y="2674320"/>
            <a:ext cx="1357313" cy="1228725"/>
          </a:xfrm>
          <a:prstGeom prst="rect">
            <a:avLst/>
          </a:prstGeom>
        </p:spPr>
      </p:pic>
      <p:pic>
        <p:nvPicPr>
          <p:cNvPr id="40" name="Picture 39">
            <a:extLst>
              <a:ext uri="{FF2B5EF4-FFF2-40B4-BE49-F238E27FC236}">
                <a16:creationId xmlns:a16="http://schemas.microsoft.com/office/drawing/2014/main" id="{038A0676-6A04-53AC-7D62-94B2F9251F40}"/>
              </a:ext>
            </a:extLst>
          </p:cNvPr>
          <p:cNvPicPr>
            <a:picLocks noChangeAspect="1"/>
          </p:cNvPicPr>
          <p:nvPr/>
        </p:nvPicPr>
        <p:blipFill>
          <a:blip r:embed="rId16"/>
          <a:stretch>
            <a:fillRect/>
          </a:stretch>
        </p:blipFill>
        <p:spPr>
          <a:xfrm>
            <a:off x="4345982" y="3828571"/>
            <a:ext cx="2981325" cy="2847975"/>
          </a:xfrm>
          <a:prstGeom prst="rect">
            <a:avLst/>
          </a:prstGeom>
        </p:spPr>
      </p:pic>
      <p:pic>
        <p:nvPicPr>
          <p:cNvPr id="6" name="Picture 5">
            <a:extLst>
              <a:ext uri="{FF2B5EF4-FFF2-40B4-BE49-F238E27FC236}">
                <a16:creationId xmlns:a16="http://schemas.microsoft.com/office/drawing/2014/main" id="{727CDD2E-4371-D173-DB0F-80BE52A7F39D}"/>
              </a:ext>
            </a:extLst>
          </p:cNvPr>
          <p:cNvPicPr>
            <a:picLocks noChangeAspect="1"/>
          </p:cNvPicPr>
          <p:nvPr/>
        </p:nvPicPr>
        <p:blipFill>
          <a:blip r:embed="rId17"/>
          <a:stretch>
            <a:fillRect/>
          </a:stretch>
        </p:blipFill>
        <p:spPr>
          <a:xfrm>
            <a:off x="5128727" y="-481"/>
            <a:ext cx="2085975" cy="1104900"/>
          </a:xfrm>
          <a:prstGeom prst="rect">
            <a:avLst/>
          </a:prstGeom>
        </p:spPr>
      </p:pic>
      <p:pic>
        <p:nvPicPr>
          <p:cNvPr id="42" name="Picture 41">
            <a:extLst>
              <a:ext uri="{FF2B5EF4-FFF2-40B4-BE49-F238E27FC236}">
                <a16:creationId xmlns:a16="http://schemas.microsoft.com/office/drawing/2014/main" id="{BC8F8E94-9478-8036-8C5D-F63739C56656}"/>
              </a:ext>
            </a:extLst>
          </p:cNvPr>
          <p:cNvPicPr>
            <a:picLocks noChangeAspect="1"/>
          </p:cNvPicPr>
          <p:nvPr/>
        </p:nvPicPr>
        <p:blipFill>
          <a:blip r:embed="rId18"/>
          <a:stretch>
            <a:fillRect/>
          </a:stretch>
        </p:blipFill>
        <p:spPr>
          <a:xfrm>
            <a:off x="888833" y="1735072"/>
            <a:ext cx="3733800" cy="5057775"/>
          </a:xfrm>
          <a:prstGeom prst="rect">
            <a:avLst/>
          </a:prstGeom>
        </p:spPr>
      </p:pic>
      <p:pic>
        <p:nvPicPr>
          <p:cNvPr id="4" name="Picture 3">
            <a:extLst>
              <a:ext uri="{FF2B5EF4-FFF2-40B4-BE49-F238E27FC236}">
                <a16:creationId xmlns:a16="http://schemas.microsoft.com/office/drawing/2014/main" id="{82FC035D-3344-EE75-95C9-ADD1D036B9D1}"/>
              </a:ext>
            </a:extLst>
          </p:cNvPr>
          <p:cNvPicPr>
            <a:picLocks noChangeAspect="1"/>
          </p:cNvPicPr>
          <p:nvPr/>
        </p:nvPicPr>
        <p:blipFill>
          <a:blip r:embed="rId19"/>
          <a:stretch>
            <a:fillRect/>
          </a:stretch>
        </p:blipFill>
        <p:spPr>
          <a:xfrm>
            <a:off x="3964341" y="1124739"/>
            <a:ext cx="8058150" cy="5629275"/>
          </a:xfrm>
          <a:prstGeom prst="rect">
            <a:avLst/>
          </a:prstGeom>
        </p:spPr>
      </p:pic>
    </p:spTree>
    <p:extLst>
      <p:ext uri="{BB962C8B-B14F-4D97-AF65-F5344CB8AC3E}">
        <p14:creationId xmlns:p14="http://schemas.microsoft.com/office/powerpoint/2010/main" val="167215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lang="en-US" sz="2000" dirty="0">
                <a:solidFill>
                  <a:srgbClr val="FFFFFF"/>
                </a:solidFill>
                <a:latin typeface="Segoe UI"/>
              </a:rPr>
              <a:t>Information Protection </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lang="en-US" sz="2000" dirty="0">
                <a:solidFill>
                  <a:srgbClr val="FFFFFF"/>
                </a:solidFill>
                <a:latin typeface="Segoe UI"/>
              </a:rPr>
              <a:t>Zoom Into Encryption</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9393972E-802E-3749-1DE2-675E60837A3C}"/>
              </a:ext>
            </a:extLst>
          </p:cNvPr>
          <p:cNvPicPr>
            <a:picLocks noChangeAspect="1"/>
          </p:cNvPicPr>
          <p:nvPr/>
        </p:nvPicPr>
        <p:blipFill>
          <a:blip r:embed="rId3"/>
          <a:stretch>
            <a:fillRect/>
          </a:stretch>
        </p:blipFill>
        <p:spPr>
          <a:xfrm>
            <a:off x="2349500" y="2330766"/>
            <a:ext cx="990600" cy="395288"/>
          </a:xfrm>
          <a:prstGeom prst="rect">
            <a:avLst/>
          </a:prstGeom>
        </p:spPr>
      </p:pic>
      <p:pic>
        <p:nvPicPr>
          <p:cNvPr id="11" name="Picture 10">
            <a:extLst>
              <a:ext uri="{FF2B5EF4-FFF2-40B4-BE49-F238E27FC236}">
                <a16:creationId xmlns:a16="http://schemas.microsoft.com/office/drawing/2014/main" id="{38FAD8B4-4962-B4DF-B494-2B30D7863EEE}"/>
              </a:ext>
            </a:extLst>
          </p:cNvPr>
          <p:cNvPicPr>
            <a:picLocks noChangeAspect="1"/>
          </p:cNvPicPr>
          <p:nvPr/>
        </p:nvPicPr>
        <p:blipFill>
          <a:blip r:embed="rId4"/>
          <a:stretch>
            <a:fillRect/>
          </a:stretch>
        </p:blipFill>
        <p:spPr>
          <a:xfrm>
            <a:off x="3523773" y="1809750"/>
            <a:ext cx="4595813" cy="1619250"/>
          </a:xfrm>
          <a:prstGeom prst="rect">
            <a:avLst/>
          </a:prstGeom>
        </p:spPr>
      </p:pic>
      <p:pic>
        <p:nvPicPr>
          <p:cNvPr id="9" name="Picture 8">
            <a:extLst>
              <a:ext uri="{FF2B5EF4-FFF2-40B4-BE49-F238E27FC236}">
                <a16:creationId xmlns:a16="http://schemas.microsoft.com/office/drawing/2014/main" id="{1664F800-33CD-2A77-4220-E27AB5835AA6}"/>
              </a:ext>
            </a:extLst>
          </p:cNvPr>
          <p:cNvPicPr>
            <a:picLocks noChangeAspect="1"/>
          </p:cNvPicPr>
          <p:nvPr/>
        </p:nvPicPr>
        <p:blipFill>
          <a:blip r:embed="rId5"/>
          <a:stretch>
            <a:fillRect/>
          </a:stretch>
        </p:blipFill>
        <p:spPr>
          <a:xfrm>
            <a:off x="4479448" y="2066448"/>
            <a:ext cx="3548063" cy="1319213"/>
          </a:xfrm>
          <a:prstGeom prst="rect">
            <a:avLst/>
          </a:prstGeom>
        </p:spPr>
      </p:pic>
      <p:pic>
        <p:nvPicPr>
          <p:cNvPr id="15" name="Picture 14">
            <a:extLst>
              <a:ext uri="{FF2B5EF4-FFF2-40B4-BE49-F238E27FC236}">
                <a16:creationId xmlns:a16="http://schemas.microsoft.com/office/drawing/2014/main" id="{938C250C-F600-8376-8F69-75E8BDFE4352}"/>
              </a:ext>
            </a:extLst>
          </p:cNvPr>
          <p:cNvPicPr>
            <a:picLocks noChangeAspect="1"/>
          </p:cNvPicPr>
          <p:nvPr/>
        </p:nvPicPr>
        <p:blipFill>
          <a:blip r:embed="rId6"/>
          <a:stretch>
            <a:fillRect/>
          </a:stretch>
        </p:blipFill>
        <p:spPr>
          <a:xfrm>
            <a:off x="8238648" y="1895951"/>
            <a:ext cx="1262063" cy="1504950"/>
          </a:xfrm>
          <a:prstGeom prst="rect">
            <a:avLst/>
          </a:prstGeom>
        </p:spPr>
      </p:pic>
    </p:spTree>
    <p:extLst>
      <p:ext uri="{BB962C8B-B14F-4D97-AF65-F5344CB8AC3E}">
        <p14:creationId xmlns:p14="http://schemas.microsoft.com/office/powerpoint/2010/main" val="9439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Information Protection</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7E504-449D-486E-B40C-9D5B5C1749A2}">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http://schemas.microsoft.com/office/infopath/2007/PartnerControls"/>
    <ds:schemaRef ds:uri="fedf6241-4939-4e1b-b590-33dfacd534c5"/>
    <ds:schemaRef ds:uri="e94bc8a8-58ed-427a-9b77-9fee66e26b45"/>
    <ds:schemaRef ds:uri="http://purl.org/dc/terms/"/>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135</Words>
  <Application>Microsoft Office PowerPoint</Application>
  <PresentationFormat>Widescreen</PresentationFormat>
  <Paragraphs>28</Paragraphs>
  <Slides>9</Slides>
  <Notes>9</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9</vt:i4>
      </vt:variant>
    </vt:vector>
  </HeadingPairs>
  <TitlesOfParts>
    <vt:vector size="34"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Information Protection</vt:lpstr>
      <vt:lpstr>PowerPoint Presentation</vt:lpstr>
      <vt:lpstr>PowerPoint Presentation</vt:lpstr>
      <vt:lpstr>PowerPoint Presentation</vt:lpstr>
      <vt:lpstr>PowerPoint Presentation</vt:lpstr>
      <vt:lpstr>PowerPoint Presentation</vt:lpstr>
      <vt:lpstr>PowerPoint Presentation</vt:lpstr>
      <vt:lpstr>Vision Diagrams Series Information Protection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2023-05-09T12:27:53Z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